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882" autoAdjust="0"/>
  </p:normalViewPr>
  <p:slideViewPr>
    <p:cSldViewPr snapToGrid="0">
      <p:cViewPr varScale="1">
        <p:scale>
          <a:sx n="64" d="100"/>
          <a:sy n="64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95D8B-1574-4684-BB29-39E8F15EB6E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5F7F-07CD-494F-A801-576C5469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righteous are bold when they speak God’s word, bold when they approach Him in prayer, and bold when they stand before Him in judgment.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5F7F-07CD-494F-A801-576C54692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2460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4172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3050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6284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6993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931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1676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3421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6334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7807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4151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2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15E68F-EEE0-43C0-B77C-C083B0798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00"/>
          <a:stretch/>
        </p:blipFill>
        <p:spPr>
          <a:xfrm>
            <a:off x="-2435" y="0"/>
            <a:ext cx="9143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B8AD45-E8E0-4C8D-9604-9B3A48999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4" y="904875"/>
            <a:ext cx="2891907" cy="3472053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“The Righteous are Bold as a Lion”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22EC1-28D9-4D13-92EA-AF95F4525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405" y="4608576"/>
            <a:ext cx="2671334" cy="774186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Perpetua Titling MT" panose="02020502060505020804" pitchFamily="18" charset="0"/>
              </a:rPr>
              <a:t>Proverbs 28:1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B4BDCC-386E-479B-BF1B-F487CDCF4E42}"/>
              </a:ext>
            </a:extLst>
          </p:cNvPr>
          <p:cNvCxnSpPr/>
          <p:nvPr/>
        </p:nvCxnSpPr>
        <p:spPr>
          <a:xfrm>
            <a:off x="643957" y="4497355"/>
            <a:ext cx="253778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2076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DC20E-2A58-4B8F-9867-49CFD01B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940" t="5666" r="33359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2709-8617-4ED3-BF31-80F3A269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546884"/>
            <a:ext cx="4993476" cy="4292818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6C666"/>
                </a:solidFill>
              </a:rPr>
              <a:t>The apostles spoke with boldness </a:t>
            </a:r>
            <a:r>
              <a:rPr lang="en-US" sz="2800" dirty="0">
                <a:solidFill>
                  <a:srgbClr val="F6C666"/>
                </a:solidFill>
              </a:rPr>
              <a:t>(Acts 4:13).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6C666"/>
                </a:solidFill>
              </a:rPr>
              <a:t>When trouble arouse, they prayed for more boldness  </a:t>
            </a:r>
            <a:r>
              <a:rPr lang="en-US" sz="2800" dirty="0">
                <a:solidFill>
                  <a:srgbClr val="F6C666"/>
                </a:solidFill>
              </a:rPr>
              <a:t>(Acts 4:29-31; Eph. 6:19-20)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6C666"/>
                </a:solidFill>
              </a:rPr>
              <a:t>The righteous become bolder in the face of opposition    </a:t>
            </a:r>
            <a:r>
              <a:rPr lang="en-US" sz="2800" dirty="0">
                <a:solidFill>
                  <a:srgbClr val="F6C666"/>
                </a:solidFill>
              </a:rPr>
              <a:t>(Acts 9:27-29; 13:45-46)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6C666"/>
                </a:solidFill>
              </a:rPr>
              <a:t>Such boldness comes from a desire to please God, not men</a:t>
            </a:r>
            <a:r>
              <a:rPr lang="en-US" sz="2800" dirty="0">
                <a:solidFill>
                  <a:srgbClr val="F6C666"/>
                </a:solidFill>
              </a:rPr>
              <a:t> (1 Thess. 2:2-4).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18ECB-E7A9-48B5-8341-C797F994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9" y="381435"/>
            <a:ext cx="3174007" cy="1904565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Bold in Speech</a:t>
            </a:r>
          </a:p>
        </p:txBody>
      </p:sp>
    </p:spTree>
    <p:extLst>
      <p:ext uri="{BB962C8B-B14F-4D97-AF65-F5344CB8AC3E}">
        <p14:creationId xmlns:p14="http://schemas.microsoft.com/office/powerpoint/2010/main" val="640618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DC20E-2A58-4B8F-9867-49CFD01B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940" t="5666" r="33359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2709-8617-4ED3-BF31-80F3A269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546884"/>
            <a:ext cx="4993476" cy="4292818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6C666"/>
                </a:solidFill>
              </a:rPr>
              <a:t>We can approach God with boldness and confidence </a:t>
            </a:r>
            <a:r>
              <a:rPr lang="en-US" sz="2800" dirty="0">
                <a:solidFill>
                  <a:srgbClr val="F6C666"/>
                </a:solidFill>
              </a:rPr>
              <a:t>(Ephesians 3:12; Esther 4:11).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6C666"/>
                </a:solidFill>
              </a:rPr>
              <a:t>We can come “boldly” because of our Great High Priest </a:t>
            </a:r>
            <a:r>
              <a:rPr lang="en-US" sz="2800" dirty="0">
                <a:solidFill>
                  <a:srgbClr val="F6C666"/>
                </a:solidFill>
              </a:rPr>
              <a:t>(Hebrews 4:14-16).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6C666"/>
                </a:solidFill>
              </a:rPr>
              <a:t>His blood enables us to stand in God’s presence                 </a:t>
            </a:r>
            <a:r>
              <a:rPr lang="en-US" sz="2800" dirty="0">
                <a:solidFill>
                  <a:srgbClr val="F6C666"/>
                </a:solidFill>
              </a:rPr>
              <a:t>(Hebrews 10:19-22).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6C666"/>
                </a:solidFill>
              </a:rPr>
              <a:t>He hears and helps us               </a:t>
            </a:r>
            <a:r>
              <a:rPr lang="en-US" sz="2800" dirty="0">
                <a:solidFill>
                  <a:srgbClr val="F6C666"/>
                </a:solidFill>
              </a:rPr>
              <a:t>(1 John 5:14; Hebrews 13:6).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rgbClr val="F6C6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18ECB-E7A9-48B5-8341-C797F994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9" y="176909"/>
            <a:ext cx="4806865" cy="2109091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Bold when Approaching God for Help</a:t>
            </a:r>
          </a:p>
        </p:txBody>
      </p:sp>
    </p:spTree>
    <p:extLst>
      <p:ext uri="{BB962C8B-B14F-4D97-AF65-F5344CB8AC3E}">
        <p14:creationId xmlns:p14="http://schemas.microsoft.com/office/powerpoint/2010/main" val="1633479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34AA1-D591-45B2-93BF-E03A56BA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9" r="19325" b="9091"/>
          <a:stretch/>
        </p:blipFill>
        <p:spPr>
          <a:xfrm>
            <a:off x="-710683" y="9144"/>
            <a:ext cx="650136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26549" y="0"/>
            <a:ext cx="731745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06356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63" y="2443480"/>
            <a:ext cx="2414016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776F-4187-4F9B-AEFE-18D30EBEE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29" y="2718054"/>
            <a:ext cx="3321697" cy="4130802"/>
          </a:xfrm>
        </p:spPr>
        <p:txBody>
          <a:bodyPr anchor="t">
            <a:normAutofit/>
          </a:bodyPr>
          <a:lstStyle/>
          <a:p>
            <a:pPr marL="288925" indent="-288925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is inevitable                    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Corinthians 5:10)</a:t>
            </a:r>
          </a:p>
          <a:p>
            <a:pPr marL="288925" indent="-288925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be bold at the judgment if we love God and live in Him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John 2:28;                  1 John 4:17-18).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04C19-D1FE-4B32-859F-4D89FDA3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30" y="326385"/>
            <a:ext cx="3239430" cy="2391669"/>
          </a:xfrm>
          <a:solidFill>
            <a:schemeClr val="bg1"/>
          </a:solidFill>
        </p:spPr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rgbClr val="F6C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Bold            at the Judgment</a:t>
            </a:r>
          </a:p>
        </p:txBody>
      </p:sp>
    </p:spTree>
    <p:extLst>
      <p:ext uri="{BB962C8B-B14F-4D97-AF65-F5344CB8AC3E}">
        <p14:creationId xmlns:p14="http://schemas.microsoft.com/office/powerpoint/2010/main" val="28961155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201</Words>
  <Application>Microsoft Office PowerPoint</Application>
  <PresentationFormat>On-screen Show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Perpetua Titling MT</vt:lpstr>
      <vt:lpstr>Office Theme</vt:lpstr>
      <vt:lpstr>“The Righteous are Bold as a Lion”</vt:lpstr>
      <vt:lpstr>Bold in Speech</vt:lpstr>
      <vt:lpstr>Bold when Approaching God for Help</vt:lpstr>
      <vt:lpstr>Bold            at the Judgment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Righteous are Bold as a Lion”</dc:title>
  <dc:creator>Steve</dc:creator>
  <cp:lastModifiedBy>Michael Nix</cp:lastModifiedBy>
  <cp:revision>7</cp:revision>
  <dcterms:created xsi:type="dcterms:W3CDTF">2020-06-05T21:18:44Z</dcterms:created>
  <dcterms:modified xsi:type="dcterms:W3CDTF">2020-06-07T22:29:34Z</dcterms:modified>
</cp:coreProperties>
</file>